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Default Extension="jpeg" ContentType="image/jpeg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9.xml" ContentType="application/vnd.openxmlformats-officedocument.presentationml.notes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5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37" d="100"/>
          <a:sy n="137" d="100"/>
        </p:scale>
        <p:origin x="-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&lt;insert witty introductory banter here&gt;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creatively pronounce “Arduino”. Add syllables if necessary.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What makes an Arduino board an Arduino isn’t just the hardware itself. It must be backed up by software, tutorials and a community.</a:t>
            </a:r>
            <a:br>
              <a:rPr lang="en"/>
            </a:br>
            <a:r>
              <a:rPr lang="en"/>
              <a:t>Talk about how popular Arduino has become and why.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Talk about the difference between a PC and a Microcontroller.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RAM vs ROM. Different types of ROM.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Basic Stamp includes a Basic Interpreter.</a:t>
            </a:r>
            <a:br>
              <a:rPr lang="en"/>
            </a:br>
            <a:r>
              <a:rPr lang="en"/>
              <a:t>Propeller has a 32-bit CPU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Higher Level Devices can look much more impressive on paper, but are not always suited to our needs.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That sounded like a lot of jargon? What does it actually do?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Clock speed of the CPU is not always 16 MHZ, it’s determined by the voltage. 3.3v boards are typically 8 MHZ.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“crystal oscillator” rated at either of these speeds is used to keep the microcontroller running at its clock speed.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Heard bootloader term and thought it was a little confusing. What is it and why is it needed?</a:t>
            </a:r>
            <a:br>
              <a:rPr lang="en"/>
            </a:br>
            <a:r>
              <a:rPr lang="en"/>
              <a:t>Bootloader program is only active when the board resets. Used to have to manually reset to get into bootloader, but now it’s triggered by the USB adapter.</a:t>
            </a:r>
            <a:br>
              <a:rPr lang="en"/>
            </a:br>
            <a:r>
              <a:rPr lang="en"/>
              <a:t>Serial lines? What is Serial Communication? Sending data one bit at a time between devices.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3152048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Arduino Primer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85800" y="4591162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Unfrightening Electronics</a:t>
            </a: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For The Everyday Droid</a:t>
            </a:r>
          </a:p>
        </p:txBody>
      </p:sp>
      <p:pic>
        <p:nvPicPr>
          <p:cNvPr id="25" name="Shape 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03575" y="1696875"/>
            <a:ext cx="2136850" cy="14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Shields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390500" cy="49677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Boards that can be plugged</a:t>
            </a:r>
            <a:br>
              <a:rPr lang="en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on top of the Arduino PCB extending its capabilities.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Use the same Arduino footprint shape.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Simplify prototyping and project creation.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91" name="Shape 9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30500" y="198949"/>
            <a:ext cx="4089625" cy="421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37462" y="1788887"/>
            <a:ext cx="3158600" cy="23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40775" y="3168195"/>
            <a:ext cx="3259900" cy="29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583550" y="274650"/>
            <a:ext cx="3426200" cy="30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611650" y="3941675"/>
            <a:ext cx="3517275" cy="262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833812" y="2377187"/>
            <a:ext cx="324802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Shields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824999" cy="49677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Usually have</a:t>
            </a:r>
            <a:br>
              <a:rPr lang="en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‘stackable headers’,</a:t>
            </a:r>
            <a:br>
              <a:rPr lang="en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24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so multiple shields can be used by one Arduino.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82187" y="1143000"/>
            <a:ext cx="45053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Ardwhuuuu?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269099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Ard-uino ?</a:t>
            </a:r>
            <a:br>
              <a:rPr lang="en" sz="1800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Ardino ?</a:t>
            </a:r>
            <a:br>
              <a:rPr lang="en" sz="1800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Arr-dween-oh ?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Droid Sans"/>
                <a:ea typeface="Droid Sans"/>
                <a:cs typeface="Droid Sans"/>
                <a:sym typeface="Droid Sans"/>
              </a:rPr>
              <a:t>ARDUINO is :</a:t>
            </a: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A “Physical Computing” toolkit that makes a little board perform dedicated</a:t>
            </a:r>
            <a:br>
              <a:rPr lang="en" sz="1800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tasks.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Open Source Hardware &amp; Software.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Targeted at Designers.</a:t>
            </a:r>
            <a:br>
              <a:rPr lang="en" sz="1800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Affordable, Easy &amp; Fun.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Droid Sans"/>
                <a:ea typeface="Droid Sans"/>
                <a:cs typeface="Droid Sans"/>
                <a:sym typeface="Droid Sans"/>
              </a:rPr>
              <a:t>Big on documentation &amp; community.</a:t>
            </a:r>
          </a:p>
        </p:txBody>
      </p:sp>
      <p:pic>
        <p:nvPicPr>
          <p:cNvPr id="32" name="Shape 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11900" y="840151"/>
            <a:ext cx="5274900" cy="364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47"/>
            <a:ext cx="8229600" cy="916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Microcontroller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190850"/>
            <a:ext cx="8229600" cy="487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>
                <a:latin typeface="Droid Sans"/>
                <a:ea typeface="Droid Sans"/>
                <a:cs typeface="Droid Sans"/>
                <a:sym typeface="Droid Sans"/>
              </a:rPr>
              <a:t>A task-specific platform with CPU, RAM and ROM embedded in a single chip. </a:t>
            </a:r>
            <a:br>
              <a:rPr lang="en" sz="20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2000" b="1">
                <a:latin typeface="Droid Sans"/>
                <a:ea typeface="Droid Sans"/>
                <a:cs typeface="Droid Sans"/>
                <a:sym typeface="Droid Sans"/>
              </a:rPr>
              <a:t>The heart of most Arduinos is an Atmel AVR Microcontroller.</a:t>
            </a:r>
          </a:p>
          <a:p>
            <a:pPr lvl="0" rtl="0">
              <a:spcBef>
                <a:spcPts val="0"/>
              </a:spcBef>
              <a:buNone/>
            </a:pPr>
            <a:endParaRPr sz="2000" b="1"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latin typeface="Droid Sans"/>
                <a:ea typeface="Droid Sans"/>
                <a:cs typeface="Droid Sans"/>
                <a:sym typeface="Droid Sans"/>
              </a:rPr>
              <a:t>Other microcontrollers &amp; development platforms out there:</a:t>
            </a: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/>
            </a:r>
            <a:br>
              <a:rPr lang="en" sz="2000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>Parallax Basic Stamp, Parallax Propeller, Netduino, .Net Gadgeteer,</a:t>
            </a:r>
            <a:br>
              <a:rPr lang="en" sz="2000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>Texas Instruments Launchpad.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latin typeface="Droid Sans"/>
                <a:ea typeface="Droid Sans"/>
                <a:cs typeface="Droid Sans"/>
                <a:sym typeface="Droid Sans"/>
              </a:rPr>
              <a:t>Also Higher Level Devices:</a:t>
            </a: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/>
            </a:r>
            <a:br>
              <a:rPr lang="en" sz="2000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>RaspberryPi, BeagleBone, Android.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latin typeface="Droid Sans"/>
                <a:ea typeface="Droid Sans"/>
                <a:cs typeface="Droid Sans"/>
                <a:sym typeface="Droid Sans"/>
              </a:rPr>
              <a:t>We Like Arduino Because:</a:t>
            </a: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/>
            </a:r>
            <a:br>
              <a:rPr lang="en" sz="2000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2000">
                <a:latin typeface="Droid Sans"/>
                <a:ea typeface="Droid Sans"/>
                <a:cs typeface="Droid Sans"/>
                <a:sym typeface="Droid Sans"/>
              </a:rPr>
              <a:t>Easy to learn, easy to use, affordable, cross-platform, open-source, readily available and flexible.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latin typeface="Droid Sans"/>
              <a:ea typeface="Droid Sans"/>
              <a:cs typeface="Droid Sans"/>
              <a:sym typeface="Droid Sans"/>
            </a:endParaRPr>
          </a:p>
          <a:p>
            <a:pPr>
              <a:spcBef>
                <a:spcPts val="0"/>
              </a:spcBef>
              <a:buNone/>
            </a:pPr>
            <a:endParaRPr sz="2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What Can An Arduino Do For Me?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57200" y="1363000"/>
            <a:ext cx="8229600" cy="52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You can program an Arduino to...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Blink Lights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Move Servos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Trigger Relays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Display Text on an LCD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Read Switches</a:t>
            </a: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Read Analog Inputs ()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Send Serial Commands to Motor Controllers, Sound Modules and</a:t>
            </a:r>
            <a:br>
              <a:rPr lang="en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Other Microcontrollers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But How?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363000"/>
            <a:ext cx="8229600" cy="52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Programs called “Sketches” are written and uploaded to the Arduino.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They’re written in a language not intended for hardcore programmers.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Chances are high that there’s already code written that will do what you want.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Example: DanF’s Padawan System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098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Primary Functions: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Char char="●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Receive Commands From PS2 Controller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Char char="●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Send Data to Drive &amp; Dome Speed Controllers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Char char="●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Send Data to Arduino in Dome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Char char="●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Send Data to MP3 Trigger</a:t>
            </a:r>
          </a:p>
          <a:p>
            <a:pPr>
              <a:spcBef>
                <a:spcPts val="0"/>
              </a:spcBef>
              <a:buNone/>
            </a:pP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3881550"/>
            <a:ext cx="8229600" cy="217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Hardware Used: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Char char="●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Arduino Uno (or similar)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Char char="●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Sabertooth and SyRen Speed Controllers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Char char="●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SparkFun MP3 Trigger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Char char="●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Teeces’ Dome Lighting System (Arduino Pro Mini or similar)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Goes On Inside?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127626" y="1417649"/>
            <a:ext cx="12390673" cy="85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974350" y="3403125"/>
            <a:ext cx="951600" cy="920099"/>
          </a:xfrm>
          <a:prstGeom prst="rect">
            <a:avLst/>
          </a:prstGeom>
          <a:solidFill>
            <a:srgbClr val="000000"/>
          </a:solidFill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1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2 KB RAM</a:t>
            </a:r>
            <a:br>
              <a:rPr lang="en" sz="11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/>
            </a:r>
            <a:br>
              <a:rPr lang="en" sz="11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1 KB EEPROM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1990600" y="3403125"/>
            <a:ext cx="4508399" cy="920099"/>
          </a:xfrm>
          <a:prstGeom prst="rect">
            <a:avLst/>
          </a:prstGeom>
          <a:solidFill>
            <a:srgbClr val="F1C232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latin typeface="Droid Sans"/>
                <a:ea typeface="Droid Sans"/>
                <a:cs typeface="Droid Sans"/>
                <a:sym typeface="Droid Sans"/>
              </a:rPr>
              <a:t>32 KB Flash Memory</a:t>
            </a:r>
            <a:br>
              <a:rPr lang="en" sz="18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 b="1">
                <a:latin typeface="Droid Sans"/>
                <a:ea typeface="Droid Sans"/>
                <a:cs typeface="Droid Sans"/>
                <a:sym typeface="Droid Sans"/>
              </a:rPr>
              <a:t>for Bootloader and your Sketch 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548600" y="2824750"/>
            <a:ext cx="1296550" cy="16454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1721075" y="4422100"/>
            <a:ext cx="951600" cy="746099"/>
          </a:xfrm>
          <a:prstGeom prst="rect">
            <a:avLst/>
          </a:prstGeom>
          <a:solidFill>
            <a:srgbClr val="FF0000"/>
          </a:solidFill>
          <a:ln w="19050" cap="flat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 b="1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16 Mhz</a:t>
            </a:r>
            <a:br>
              <a:rPr lang="en" sz="1800" b="1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 b="1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CPU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Bootloader?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6472799" cy="205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 small program pre-installed on Arduinos.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Makes uploading new programs faster and simpler from a PC.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20525" y="1027079"/>
            <a:ext cx="2053774" cy="270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99612" y="3388675"/>
            <a:ext cx="269557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57200" y="4286625"/>
            <a:ext cx="6472799" cy="1651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Uses the Arduino’s cereal lines to talk via built-in USB or a separate USB adapter.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723700" y="3388675"/>
            <a:ext cx="3447399" cy="34473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457200" y="4286625"/>
            <a:ext cx="6472799" cy="1651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Uses the Arduino’s serial  lines to talk via built-in USB or a separate USB adapter.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Typical Arduino Development Steps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4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AutoNum type="arabicPeriod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Work on code &amp; hardware using an Arduino with a breadboard and jumper wires.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AutoNum type="arabicPeriod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Create a “Shield” to tidy up the wiring.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AutoNum type="arabicPeriod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Design a custom PCB (using Eagle/Fritzing etc) and have it fabbed.</a:t>
            </a:r>
          </a:p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Droid Sans"/>
              <a:buAutoNum type="arabicPeriod"/>
            </a:pPr>
            <a:r>
              <a:rPr lang="en" sz="2400">
                <a:latin typeface="Droid Sans"/>
                <a:ea typeface="Droid Sans"/>
                <a:cs typeface="Droid Sans"/>
                <a:sym typeface="Droid Sans"/>
              </a:rPr>
              <a:t>Share!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rk-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</Words>
  <Application>Microsoft Macintosh PowerPoint</Application>
  <PresentationFormat>On-screen Show (4:3)</PresentationFormat>
  <Paragraphs>71</Paragraphs>
  <Slides>11</Slides>
  <Notes>11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dark-gradient</vt:lpstr>
      <vt:lpstr>Arduino Primer</vt:lpstr>
      <vt:lpstr>Ardwhuuuu?</vt:lpstr>
      <vt:lpstr>Microcontroller</vt:lpstr>
      <vt:lpstr>What Can An Arduino Do For Me?</vt:lpstr>
      <vt:lpstr>But How?</vt:lpstr>
      <vt:lpstr>Example: DanF’s Padawan System</vt:lpstr>
      <vt:lpstr>What Goes On Inside?</vt:lpstr>
      <vt:lpstr>Bootloader?</vt:lpstr>
      <vt:lpstr>Typical Arduino Development Steps</vt:lpstr>
      <vt:lpstr>Shields</vt:lpstr>
      <vt:lpstr>Shields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Primer</dc:title>
  <cp:lastModifiedBy>Michael Erwin</cp:lastModifiedBy>
  <cp:revision>1</cp:revision>
  <dcterms:created xsi:type="dcterms:W3CDTF">2014-06-21T14:15:03Z</dcterms:created>
  <dcterms:modified xsi:type="dcterms:W3CDTF">2014-06-21T15:24:05Z</dcterms:modified>
</cp:coreProperties>
</file>